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6" r:id="rId2"/>
    <p:sldId id="357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A8246E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6404" autoAdjust="0"/>
  </p:normalViewPr>
  <p:slideViewPr>
    <p:cSldViewPr>
      <p:cViewPr>
        <p:scale>
          <a:sx n="100" d="100"/>
          <a:sy n="100" d="100"/>
        </p:scale>
        <p:origin x="-378" y="-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9847" y="0"/>
            <a:ext cx="2154153" cy="9397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6927278" cy="857238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МБОУ «АСОШ №1 им.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В.Г.Тимирясова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Аксубаевского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Мероприятия в рамках Года родных языков и народного единства за 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февраль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2021 года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123028"/>
              </p:ext>
            </p:extLst>
          </p:nvPr>
        </p:nvGraphicFramePr>
        <p:xfrm>
          <a:off x="691589" y="915566"/>
          <a:ext cx="8264224" cy="834390"/>
        </p:xfrm>
        <a:graphic>
          <a:graphicData uri="http://schemas.openxmlformats.org/drawingml/2006/table">
            <a:tbl>
              <a:tblPr firstRow="1" firstCol="1" bandRow="1"/>
              <a:tblGrid>
                <a:gridCol w="1467479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2317073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316920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  <a:gridCol w="2162752">
                  <a:extLst>
                    <a:ext uri="{9D8B030D-6E8A-4147-A177-3AD203B41FA5}">
                      <a16:colId xmlns="" xmlns:a16="http://schemas.microsoft.com/office/drawing/2014/main" val="768813405"/>
                    </a:ext>
                  </a:extLst>
                </a:gridCol>
              </a:tblGrid>
              <a:tr h="408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383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“АСОШ №1 им. В.Г.Тимирясова”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01440" y="2992356"/>
            <a:ext cx="2026675" cy="21511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Нестандартный интегральный  урок по родному татарскому языку, математики и географии  «Акула. Текст. Проценты» в 6А классе</a:t>
            </a:r>
            <a:endParaRPr lang="ru-RU" sz="1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000628" y="2992357"/>
            <a:ext cx="1866993" cy="21511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1200" b="0" dirty="0" smtClean="0">
                <a:latin typeface="Times New Roman" pitchFamily="18" charset="0"/>
                <a:cs typeface="Times New Roman" pitchFamily="18" charset="0"/>
              </a:rPr>
              <a:t>Нестандартный  интегрированный  урок в 4аб классе по родному татарскому языку, математике, окружающему миру  по теме “ Осен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. Приметы осени. Фигуры»</a:t>
            </a:r>
            <a:endParaRPr lang="ru-RU" sz="1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000892" y="3000378"/>
            <a:ext cx="1965967" cy="21431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Bef>
                <a:spcPts val="0"/>
              </a:spcBef>
              <a:defRPr/>
            </a:pPr>
            <a:r>
              <a:rPr lang="ru-RU" sz="1100" b="0" dirty="0" smtClean="0">
                <a:latin typeface="Times New Roman" pitchFamily="18" charset="0"/>
                <a:cs typeface="Times New Roman" pitchFamily="18" charset="0"/>
              </a:rPr>
              <a:t>Знакомство с книжной  выставкой, посвященной Году родных языков и народного единства. Знакомство с планом работы школьной библиотеки</a:t>
            </a:r>
            <a:r>
              <a:rPr lang="tt-RU" sz="1100" b="0" dirty="0" smtClean="0">
                <a:latin typeface="Times New Roman" pitchFamily="18" charset="0"/>
                <a:cs typeface="Times New Roman" pitchFamily="18" charset="0"/>
              </a:rPr>
              <a:t> по проведению Года родных языков и народного единства.</a:t>
            </a:r>
            <a:endParaRPr lang="ru-RU" sz="11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defRPr/>
            </a:pPr>
            <a:endParaRPr lang="ru-RU" sz="105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868217" y="3143254"/>
            <a:ext cx="1991815" cy="1948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Интеллектуальная игра</a:t>
            </a:r>
            <a:r>
              <a:rPr lang="tt-RU" sz="1200" b="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Тамчы-шоу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», посвященная 115 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Героя-поэта 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Мусы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Джалиля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в 6аб классах</a:t>
            </a:r>
            <a:endParaRPr lang="ru-RU" sz="1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150023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7" name="Picture 20" descr="IMG-20210215-WA0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57370"/>
            <a:ext cx="200026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IMG-20210215-WA01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1857370"/>
            <a:ext cx="200026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0" descr="IMG-20210215-WA01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1785932"/>
            <a:ext cx="1857388" cy="135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0" descr="IMG-20210206-WA00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1785933"/>
            <a:ext cx="191296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8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956" y="214296"/>
            <a:ext cx="6245936" cy="710007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«АСОШ №1 им.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В.Г.Тимирясова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за февраль 2021 года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849930"/>
              </p:ext>
            </p:extLst>
          </p:nvPr>
        </p:nvGraphicFramePr>
        <p:xfrm>
          <a:off x="928662" y="1928808"/>
          <a:ext cx="7704856" cy="2886736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999930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3752598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4338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429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b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Интегральные</a:t>
                      </a:r>
                      <a:r>
                        <a:rPr lang="tt-RU" sz="1050" b="0" baseline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уроки по родному языку, географии, математики</a:t>
                      </a:r>
                      <a:endParaRPr lang="tt-RU" sz="1050" b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23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Нестандартный интегральный  урок по родному татарскому языку, математики и географии  «Акула. Текст. Проценты» в 6А классе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325413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05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Тамчы</a:t>
                      </a: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 – шоу», посвященный Герою М. </a:t>
                      </a:r>
                      <a:r>
                        <a:rPr lang="ru-RU" sz="105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Джалилю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Интеллектуальная игра</a:t>
                      </a:r>
                      <a:r>
                        <a:rPr lang="tt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Тамчы-шоу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», посвященная 115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летию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Героя-поэта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Мусы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Джалиля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в 6аб классах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Нестандартный урок по родному татарскому языку</a:t>
                      </a:r>
                      <a:endParaRPr lang="ru-RU" sz="105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30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Нестандартный  интегрированный  урок в 4аб классе по родному татарскому языку, математике, окружающему миру  по теме “ Осен</a:t>
                      </a:r>
                      <a:r>
                        <a:rPr lang="ru-RU" sz="105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. Приметы осени. Фигуры»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7880080"/>
                  </a:ext>
                </a:extLst>
              </a:tr>
              <a:tr h="655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Книжная выставка, посвященная Году родных языков и народного единства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27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Знакомство с книжной  выставкой, посвященной Году родных языков и народного единства. Знакомство с планом работы школьной библиотеки</a:t>
                      </a:r>
                      <a:r>
                        <a:rPr lang="tt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проведению Года родных языков и народного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7365958"/>
                  </a:ext>
                </a:extLst>
              </a:tr>
            </a:tbl>
          </a:graphicData>
        </a:graphic>
      </p:graphicFrame>
      <p:graphicFrame>
        <p:nvGraphicFramePr>
          <p:cNvPr id="8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165860"/>
              </p:ext>
            </p:extLst>
          </p:nvPr>
        </p:nvGraphicFramePr>
        <p:xfrm>
          <a:off x="1000100" y="785800"/>
          <a:ext cx="7715304" cy="1166178"/>
        </p:xfrm>
        <a:graphic>
          <a:graphicData uri="http://schemas.openxmlformats.org/drawingml/2006/table">
            <a:tbl>
              <a:tblPr firstRow="1" firstCol="1" bandRow="1"/>
              <a:tblGrid>
                <a:gridCol w="2038005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3275364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2401935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</a:tblGrid>
              <a:tr h="4486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622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«АСОШ №1 им. </a:t>
                      </a: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В.Г.Тимирясова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Аксубаевского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8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3489</TotalTime>
  <Words>261</Words>
  <Application>Microsoft Office PowerPoint</Application>
  <PresentationFormat>Экран (16:9)</PresentationFormat>
  <Paragraphs>40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 МБОУ «АСОШ №1 им. В.Г.Тимирясова»  Аксубаевского муниципального района  Мероприятия в рамках Года родных языков и народного единства за февраль  2021 года</vt:lpstr>
      <vt:lpstr>  МБОУ «АСОШ №1 им. В.Г.Тимирясова»  Аксубаевского муниципального района за февраль 2021 года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Лицей</cp:lastModifiedBy>
  <cp:revision>439</cp:revision>
  <cp:lastPrinted>2021-02-01T07:48:05Z</cp:lastPrinted>
  <dcterms:created xsi:type="dcterms:W3CDTF">2015-10-13T08:15:21Z</dcterms:created>
  <dcterms:modified xsi:type="dcterms:W3CDTF">2021-06-11T10:51:42Z</dcterms:modified>
</cp:coreProperties>
</file>